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7"/>
  </p:notesMasterIdLst>
  <p:handoutMasterIdLst>
    <p:handoutMasterId r:id="rId18"/>
  </p:handoutMasterIdLst>
  <p:sldIdLst>
    <p:sldId id="256" r:id="rId2"/>
    <p:sldId id="257" r:id="rId3"/>
    <p:sldId id="266" r:id="rId4"/>
    <p:sldId id="258" r:id="rId5"/>
    <p:sldId id="259" r:id="rId6"/>
    <p:sldId id="260" r:id="rId7"/>
    <p:sldId id="261" r:id="rId8"/>
    <p:sldId id="262" r:id="rId9"/>
    <p:sldId id="263" r:id="rId10"/>
    <p:sldId id="264" r:id="rId11"/>
    <p:sldId id="265" r:id="rId12"/>
    <p:sldId id="267" r:id="rId13"/>
    <p:sldId id="268" r:id="rId14"/>
    <p:sldId id="270" r:id="rId15"/>
    <p:sldId id="269" r:id="rId1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943" autoAdjust="0"/>
    <p:restoredTop sz="97117" autoAdjust="0"/>
  </p:normalViewPr>
  <p:slideViewPr>
    <p:cSldViewPr>
      <p:cViewPr varScale="1">
        <p:scale>
          <a:sx n="70" d="100"/>
          <a:sy n="70" d="100"/>
        </p:scale>
        <p:origin x="-114" y="-4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3810" y="-78"/>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085C409D-2499-4C39-94FA-F7AE4FCA0383}" type="datetimeFigureOut">
              <a:rPr lang="en-US" smtClean="0"/>
              <a:pPr/>
              <a:t>6/29/2010</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BA4074FC-915A-42DA-A349-530553592B10}"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8198DCB8-1215-4A33-8BB1-634CE271A196}" type="datetimeFigureOut">
              <a:rPr lang="en-US" smtClean="0"/>
              <a:pPr/>
              <a:t>6/29/2010</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BF9A3532-A1C5-4A31-9E95-6A7EA0EBD5EA}" type="slidenum">
              <a:rPr lang="en-US" smtClean="0"/>
              <a:pPr/>
              <a:t>‹#›</a:t>
            </a:fld>
            <a:endParaRPr 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lowchart: Document 6"/>
          <p:cNvSpPr/>
          <p:nvPr/>
        </p:nvSpPr>
        <p:spPr>
          <a:xfrm rot="10800000">
            <a:off x="1" y="1520731"/>
            <a:ext cx="9144000" cy="3435579"/>
          </a:xfrm>
          <a:custGeom>
            <a:avLst/>
            <a:gdLst>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805"/>
              <a:gd name="connsiteX1" fmla="*/ 21600 w 21600"/>
              <a:gd name="connsiteY1" fmla="*/ 0 h 18805"/>
              <a:gd name="connsiteX2" fmla="*/ 21600 w 21600"/>
              <a:gd name="connsiteY2" fmla="*/ 17322 h 18805"/>
              <a:gd name="connsiteX3" fmla="*/ 0 w 21600"/>
              <a:gd name="connsiteY3" fmla="*/ 18805 h 18805"/>
              <a:gd name="connsiteX4" fmla="*/ 0 w 21600"/>
              <a:gd name="connsiteY4" fmla="*/ 0 h 18805"/>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8916"/>
              <a:gd name="connsiteX1" fmla="*/ 21600 w 21600"/>
              <a:gd name="connsiteY1" fmla="*/ 0 h 18916"/>
              <a:gd name="connsiteX2" fmla="*/ 21600 w 21600"/>
              <a:gd name="connsiteY2" fmla="*/ 17322 h 18916"/>
              <a:gd name="connsiteX3" fmla="*/ 0 w 21600"/>
              <a:gd name="connsiteY3" fmla="*/ 18916 h 18916"/>
              <a:gd name="connsiteX4" fmla="*/ 0 w 21600"/>
              <a:gd name="connsiteY4" fmla="*/ 0 h 18916"/>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355"/>
              <a:gd name="connsiteX1" fmla="*/ 21600 w 21600"/>
              <a:gd name="connsiteY1" fmla="*/ 0 h 19355"/>
              <a:gd name="connsiteX2" fmla="*/ 21600 w 21600"/>
              <a:gd name="connsiteY2" fmla="*/ 17322 h 19355"/>
              <a:gd name="connsiteX3" fmla="*/ 0 w 21600"/>
              <a:gd name="connsiteY3" fmla="*/ 19355 h 19355"/>
              <a:gd name="connsiteX4" fmla="*/ 0 w 21600"/>
              <a:gd name="connsiteY4" fmla="*/ 0 h 19355"/>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 name="connsiteX0" fmla="*/ 0 w 21600"/>
              <a:gd name="connsiteY0" fmla="*/ 0 h 19794"/>
              <a:gd name="connsiteX1" fmla="*/ 21600 w 21600"/>
              <a:gd name="connsiteY1" fmla="*/ 0 h 19794"/>
              <a:gd name="connsiteX2" fmla="*/ 21600 w 21600"/>
              <a:gd name="connsiteY2" fmla="*/ 17322 h 19794"/>
              <a:gd name="connsiteX3" fmla="*/ 0 w 21600"/>
              <a:gd name="connsiteY3" fmla="*/ 19794 h 19794"/>
              <a:gd name="connsiteX4" fmla="*/ 0 w 21600"/>
              <a:gd name="connsiteY4" fmla="*/ 0 h 19794"/>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19794">
                <a:moveTo>
                  <a:pt x="0" y="0"/>
                </a:moveTo>
                <a:lnTo>
                  <a:pt x="21600" y="0"/>
                </a:lnTo>
                <a:lnTo>
                  <a:pt x="21600" y="17322"/>
                </a:lnTo>
                <a:cubicBezTo>
                  <a:pt x="10800" y="17322"/>
                  <a:pt x="7466" y="25350"/>
                  <a:pt x="0" y="19794"/>
                </a:cubicBezTo>
                <a:lnTo>
                  <a:pt x="0" y="0"/>
                </a:lnTo>
                <a:close/>
              </a:path>
            </a:pathLst>
          </a:custGeom>
          <a:gradFill>
            <a:gsLst>
              <a:gs pos="100000">
                <a:schemeClr val="bg2">
                  <a:tint val="28000"/>
                  <a:satMod val="2000000"/>
                  <a:alpha val="30000"/>
                </a:schemeClr>
              </a:gs>
              <a:gs pos="35000">
                <a:schemeClr val="bg2">
                  <a:shade val="100000"/>
                  <a:satMod val="600000"/>
                  <a:alpha val="0"/>
                </a:schemeClr>
              </a:gs>
            </a:gsLst>
            <a:lin ang="54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8"/>
          <p:cNvSpPr>
            <a:spLocks noGrp="1"/>
          </p:cNvSpPr>
          <p:nvPr>
            <p:ph type="ctrTitle"/>
          </p:nvPr>
        </p:nvSpPr>
        <p:spPr>
          <a:xfrm>
            <a:off x="502920" y="2775745"/>
            <a:ext cx="8229600" cy="2167128"/>
          </a:xfrm>
        </p:spPr>
        <p:txBody>
          <a:bodyPr tIns="0" bIns="0" anchor="t"/>
          <a:lstStyle>
            <a:lvl1pPr>
              <a:defRPr sz="5000" cap="all" baseline="0">
                <a:effectLst>
                  <a:outerShdw blurRad="30000" dist="30000" dir="2700000" algn="tl" rotWithShape="0">
                    <a:schemeClr val="bg2">
                      <a:shade val="45000"/>
                      <a:satMod val="150000"/>
                      <a:alpha val="90000"/>
                    </a:schemeClr>
                  </a:outerShdw>
                  <a:reflection blurRad="12000" stA="25000" endPos="49000" dist="5000" dir="5400000" sy="-100000" algn="bl" rotWithShape="0"/>
                </a:effectLst>
              </a:defRPr>
            </a:lvl1pPr>
          </a:lstStyle>
          <a:p>
            <a:r>
              <a:rPr lang="en-US" smtClean="0"/>
              <a:t>Click to edit Master title style</a:t>
            </a:r>
            <a:endParaRPr lang="en-US" dirty="0"/>
          </a:p>
        </p:txBody>
      </p:sp>
      <p:sp>
        <p:nvSpPr>
          <p:cNvPr id="17" name="Subtitle 16"/>
          <p:cNvSpPr>
            <a:spLocks noGrp="1"/>
          </p:cNvSpPr>
          <p:nvPr>
            <p:ph type="subTitle" idx="1"/>
          </p:nvPr>
        </p:nvSpPr>
        <p:spPr>
          <a:xfrm>
            <a:off x="500064" y="1559720"/>
            <a:ext cx="5105400" cy="1219200"/>
          </a:xfrm>
        </p:spPr>
        <p:txBody>
          <a:bodyPr lIns="0" tIns="0" rIns="0" bIns="0" anchor="b"/>
          <a:lstStyle>
            <a:lvl1pPr marL="0" indent="0" algn="l">
              <a:buNone/>
              <a:defRPr sz="19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30" name="Date Placeholder 29"/>
          <p:cNvSpPr>
            <a:spLocks noGrp="1"/>
          </p:cNvSpPr>
          <p:nvPr>
            <p:ph type="dt" sz="half" idx="10"/>
          </p:nvPr>
        </p:nvSpPr>
        <p:spPr/>
        <p:txBody>
          <a:bodyPr/>
          <a:lstStyle/>
          <a:p>
            <a:fld id="{AD9D54BD-FC58-431B-949F-E2C5917D4BB9}" type="datetime1">
              <a:rPr lang="en-US" smtClean="0"/>
              <a:pPr/>
              <a:t>6/29/2010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4F5322-B994-474B-95E6-295CFC767632}" type="datetime1">
              <a:rPr lang="en-US" smtClean="0"/>
              <a:pPr/>
              <a:t>6/29/2010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9895D5-83FC-46BB-B1E5-3971132014FA}" type="datetime1">
              <a:rPr lang="en-US" smtClean="0"/>
              <a:pPr/>
              <a:t>6/29/2010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2CF7DA-6A3D-4DAB-B2F6-4AEF39070C15}" type="datetime1">
              <a:rPr lang="en-US" smtClean="0"/>
              <a:pPr/>
              <a:t>6/29/2010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990600"/>
            <a:ext cx="7772400" cy="1362456"/>
          </a:xfrm>
        </p:spPr>
        <p:txBody>
          <a:bodyPr>
            <a:noAutofit/>
          </a:bodyPr>
          <a:lstStyle>
            <a:lvl1pPr algn="l">
              <a:buNone/>
              <a:defRPr sz="48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352677"/>
            <a:ext cx="7772400" cy="1509712"/>
          </a:xfrm>
        </p:spPr>
        <p:txBody>
          <a:bodyPr anchor="t"/>
          <a:lstStyle>
            <a:lvl1pPr>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p>
            <a:fld id="{0938F9A2-5936-4266-A364-274D25FAB12E}" type="datetime1">
              <a:rPr lang="en-US" smtClean="0"/>
              <a:pPr/>
              <a:t>6/29/2010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lstStyle/>
          <a:p>
            <a:r>
              <a:rPr lang="en-US" smtClean="0"/>
              <a:t>Click to edit Master title style</a:t>
            </a:r>
            <a:endParaRPr lang="en-US" dirty="0"/>
          </a:p>
        </p:txBody>
      </p:sp>
      <p:sp>
        <p:nvSpPr>
          <p:cNvPr id="3" name="Content Placeholder 2"/>
          <p:cNvSpPr>
            <a:spLocks noGrp="1"/>
          </p:cNvSpPr>
          <p:nvPr>
            <p:ph sz="half" idx="1"/>
          </p:nvPr>
        </p:nvSpPr>
        <p:spPr>
          <a:xfrm>
            <a:off x="457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99800"/>
            <a:ext cx="4038600" cy="416052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08977C2-4AEB-46AA-BC93-DEA7E760F407}" type="datetime1">
              <a:rPr lang="en-US" smtClean="0"/>
              <a:pPr/>
              <a:t>6/29/2010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tIns="9144" bIns="9144" anchor="b"/>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112168"/>
            <a:ext cx="4040188" cy="502920"/>
          </a:xfrm>
        </p:spPr>
        <p:txBody>
          <a:bodyPr anchor="b">
            <a:noAutofit/>
          </a:bodyPr>
          <a:lstStyle>
            <a:lvl1pPr>
              <a:buNone/>
              <a:defRPr sz="2200" b="1">
                <a:effectLst>
                  <a:outerShdw blurRad="38000" dist="38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2112168"/>
            <a:ext cx="4041775" cy="502920"/>
          </a:xfrm>
        </p:spPr>
        <p:txBody>
          <a:bodyPr anchor="b">
            <a:noAutofit/>
          </a:bodyPr>
          <a:lstStyle>
            <a:lvl1pPr>
              <a:buNone/>
              <a:defRPr sz="2200" b="1">
                <a:effectLst>
                  <a:outerShdw blurRad="30000" dist="30000" dir="2700000" algn="tl" rotWithShape="0">
                    <a:schemeClr val="bg2">
                      <a:shade val="45000"/>
                      <a:satMod val="150000"/>
                      <a:alpha val="90000"/>
                    </a:schemeClr>
                  </a:outerShdw>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667000"/>
            <a:ext cx="4040188"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2667000"/>
            <a:ext cx="4041775" cy="3657600"/>
          </a:xfrm>
        </p:spPr>
        <p:txBody>
          <a:bodyPr/>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A9C3ACD-FD73-4957-A954-E4F7A90806DF}" type="datetime1">
              <a:rPr lang="en-US" smtClean="0"/>
              <a:pPr/>
              <a:t>6/29/2010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a:effectLst/>
        </p:spPr>
        <p:txBody>
          <a:bodyPr tIns="9144" bIns="9144" anchor="b"/>
          <a:lstStyle>
            <a:lvl1pPr>
              <a:defRPr sz="4800" cap="none" baseline="0">
                <a:effectLst>
                  <a:outerShdw blurRad="30000" dist="30000" dir="2700000" algn="tl" rotWithShape="0">
                    <a:schemeClr val="bg2">
                      <a:shade val="45000"/>
                      <a:satMod val="150000"/>
                      <a:alpha val="90000"/>
                    </a:schemeClr>
                  </a:outerShdw>
                </a:effectLst>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2B341E1-5045-423A-94D0-F7BC5CB7A2FB}" type="datetime1">
              <a:rPr lang="en-US" smtClean="0"/>
              <a:pPr/>
              <a:t>6/29/2010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48505E-13AE-4B13-AEBD-68FCD0CD6037}" type="datetime1">
              <a:rPr lang="en-US" smtClean="0"/>
              <a:pPr/>
              <a:t>6/29/2010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1440"/>
            <a:ext cx="8229600" cy="914400"/>
          </a:xfrm>
        </p:spPr>
        <p:txBody>
          <a:bodyPr tIns="0" bIns="0" anchor="b"/>
          <a:lstStyle>
            <a:lvl1pPr algn="l">
              <a:buNone/>
              <a:defRPr sz="5000" b="1"/>
            </a:lvl1pPr>
          </a:lstStyle>
          <a:p>
            <a:r>
              <a:rPr lang="en-US" smtClean="0"/>
              <a:t>Click to edit Master title style</a:t>
            </a:r>
            <a:endParaRPr lang="en-US" dirty="0"/>
          </a:p>
        </p:txBody>
      </p:sp>
      <p:sp>
        <p:nvSpPr>
          <p:cNvPr id="3" name="Text Placeholder 2"/>
          <p:cNvSpPr>
            <a:spLocks noGrp="1"/>
          </p:cNvSpPr>
          <p:nvPr>
            <p:ph type="body" idx="2"/>
          </p:nvPr>
        </p:nvSpPr>
        <p:spPr>
          <a:xfrm>
            <a:off x="457200" y="1133856"/>
            <a:ext cx="2590800" cy="5181600"/>
          </a:xfrm>
        </p:spPr>
        <p:txBody>
          <a:bodyPr lIns="45720" tIns="45720" rIns="0"/>
          <a:lstStyle>
            <a:lvl1pPr marL="0" indent="0">
              <a:spcBef>
                <a:spcPts val="300"/>
              </a:spcBef>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429000" y="1133472"/>
            <a:ext cx="5257800" cy="5191128"/>
          </a:xfrm>
        </p:spPr>
        <p:txBody>
          <a:bodyPr/>
          <a:lstStyle>
            <a:lvl1pPr algn="l">
              <a:defRPr sz="3000"/>
            </a:lvl1pPr>
            <a:lvl2pPr algn="l">
              <a:defRPr sz="2800"/>
            </a:lvl2pPr>
            <a:lvl3pPr algn="l">
              <a:defRPr sz="2400"/>
            </a:lvl3pPr>
            <a:lvl4pPr algn="l">
              <a:defRPr sz="2000"/>
            </a:lvl4pPr>
            <a:lvl5pPr algn="l">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738A790-A477-4BA5-8EA9-9B0F3BDE7B4C}" type="datetime1">
              <a:rPr lang="en-US" smtClean="0"/>
              <a:pPr/>
              <a:t>6/29/2010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D23C08-B294-4612-BB9C-06AE2A921F3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6240" y="1981200"/>
            <a:ext cx="3429000" cy="522288"/>
          </a:xfrm>
        </p:spPr>
        <p:txBody>
          <a:bodyPr tIns="0" bIns="0" anchor="b"/>
          <a:lstStyle>
            <a:lvl1pPr algn="r">
              <a:buNone/>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4093368" y="1066800"/>
            <a:ext cx="4572000" cy="4572000"/>
          </a:xfrm>
          <a:solidFill>
            <a:schemeClr val="bg2">
              <a:shade val="75000"/>
            </a:schemeClr>
          </a:solidFill>
          <a:ln w="60325">
            <a:solidFill>
              <a:srgbClr val="FFFFFF"/>
            </a:solidFill>
            <a:miter lim="800000"/>
          </a:ln>
          <a:effectLst>
            <a:outerShdw blurRad="36195" dist="10000" dir="5400000" algn="tl" rotWithShape="0">
              <a:srgbClr val="000000">
                <a:alpha val="75000"/>
              </a:srgbClr>
            </a:outerShdw>
            <a:reflection stA="21000" endA="500" endPos="10000" dist="20000" dir="5400000" sy="-100000" algn="bl" rotWithShape="0"/>
          </a:effectLst>
        </p:spPr>
        <p:txBody>
          <a:bodyPr/>
          <a:lstStyle>
            <a:lvl1pPr>
              <a:buNone/>
              <a:defRPr sz="3200"/>
            </a:lvl1pPr>
          </a:lstStyle>
          <a:p>
            <a:r>
              <a:rPr lang="en-US" smtClean="0"/>
              <a:t>Click icon to add picture</a:t>
            </a:r>
            <a:endParaRPr lang="en-US" dirty="0"/>
          </a:p>
        </p:txBody>
      </p:sp>
      <p:sp>
        <p:nvSpPr>
          <p:cNvPr id="4" name="Text Placeholder 3"/>
          <p:cNvSpPr>
            <a:spLocks noGrp="1"/>
          </p:cNvSpPr>
          <p:nvPr>
            <p:ph type="body" sz="half" idx="2"/>
          </p:nvPr>
        </p:nvSpPr>
        <p:spPr>
          <a:xfrm>
            <a:off x="376240" y="2543176"/>
            <a:ext cx="3429000" cy="914400"/>
          </a:xfrm>
        </p:spPr>
        <p:txBody>
          <a:bodyPr lIns="0" tIns="0" rIns="0" bIns="0" anchor="t"/>
          <a:lstStyle>
            <a:lvl1pPr indent="0" algn="r">
              <a:spcBef>
                <a:spcPts val="300"/>
              </a:spcBef>
              <a:buFontTx/>
              <a:buNone/>
              <a:defRPr sz="1400" baseline="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p>
            <a:fld id="{D1B754C6-8EB4-458F-A122-5D42BDAA5882}" type="datetime1">
              <a:rPr lang="en-US" smtClean="0"/>
              <a:pPr/>
              <a:t>6/29/2010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3400" y="6356350"/>
            <a:ext cx="533400" cy="365125"/>
          </a:xfrm>
        </p:spPr>
        <p:txBody>
          <a:bodyPr/>
          <a:lstStyle/>
          <a:p>
            <a:fld id="{B9D23C08-B294-4612-BB9C-06AE2A921F3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lowchart: Document 6"/>
          <p:cNvSpPr/>
          <p:nvPr/>
        </p:nvSpPr>
        <p:spPr>
          <a:xfrm rot="10800000">
            <a:off x="1" y="1142899"/>
            <a:ext cx="9144000" cy="5562705"/>
          </a:xfrm>
          <a:custGeom>
            <a:avLst/>
            <a:gdLst>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378"/>
              <a:gd name="connsiteX1" fmla="*/ 21600 w 21600"/>
              <a:gd name="connsiteY1" fmla="*/ 0 h 19378"/>
              <a:gd name="connsiteX2" fmla="*/ 21600 w 21600"/>
              <a:gd name="connsiteY2" fmla="*/ 17322 h 19378"/>
              <a:gd name="connsiteX3" fmla="*/ 0 w 21600"/>
              <a:gd name="connsiteY3" fmla="*/ 19378 h 19378"/>
              <a:gd name="connsiteX4" fmla="*/ 0 w 21600"/>
              <a:gd name="connsiteY4" fmla="*/ 0 h 19378"/>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19974"/>
              <a:gd name="connsiteX1" fmla="*/ 21600 w 21600"/>
              <a:gd name="connsiteY1" fmla="*/ 0 h 19974"/>
              <a:gd name="connsiteX2" fmla="*/ 21600 w 21600"/>
              <a:gd name="connsiteY2" fmla="*/ 17322 h 19974"/>
              <a:gd name="connsiteX3" fmla="*/ 0 w 21600"/>
              <a:gd name="connsiteY3" fmla="*/ 19974 h 19974"/>
              <a:gd name="connsiteX4" fmla="*/ 0 w 21600"/>
              <a:gd name="connsiteY4" fmla="*/ 0 h 19974"/>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 name="connsiteX0" fmla="*/ 0 w 21600"/>
              <a:gd name="connsiteY0" fmla="*/ 0 h 20252"/>
              <a:gd name="connsiteX1" fmla="*/ 21600 w 21600"/>
              <a:gd name="connsiteY1" fmla="*/ 0 h 20252"/>
              <a:gd name="connsiteX2" fmla="*/ 21600 w 21600"/>
              <a:gd name="connsiteY2" fmla="*/ 17322 h 20252"/>
              <a:gd name="connsiteX3" fmla="*/ 0 w 21600"/>
              <a:gd name="connsiteY3" fmla="*/ 20252 h 20252"/>
              <a:gd name="connsiteX4" fmla="*/ 0 w 21600"/>
              <a:gd name="connsiteY4" fmla="*/ 0 h 2025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252">
                <a:moveTo>
                  <a:pt x="0" y="0"/>
                </a:moveTo>
                <a:lnTo>
                  <a:pt x="21600" y="0"/>
                </a:lnTo>
                <a:lnTo>
                  <a:pt x="21600" y="17322"/>
                </a:lnTo>
                <a:cubicBezTo>
                  <a:pt x="10800" y="17322"/>
                  <a:pt x="10056" y="24231"/>
                  <a:pt x="0" y="20252"/>
                </a:cubicBezTo>
                <a:lnTo>
                  <a:pt x="0" y="0"/>
                </a:lnTo>
                <a:close/>
              </a:path>
            </a:pathLst>
          </a:custGeom>
          <a:gradFill>
            <a:gsLst>
              <a:gs pos="100000">
                <a:schemeClr val="bg2">
                  <a:tint val="55000"/>
                  <a:satMod val="1800000"/>
                  <a:alpha val="55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Flowchart: Document 7"/>
          <p:cNvSpPr/>
          <p:nvPr/>
        </p:nvSpPr>
        <p:spPr>
          <a:xfrm rot="10800000">
            <a:off x="1" y="1341133"/>
            <a:ext cx="9144000" cy="4480425"/>
          </a:xfrm>
          <a:custGeom>
            <a:avLst/>
            <a:gdLst>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8944"/>
              <a:gd name="connsiteX1" fmla="*/ 21600 w 21600"/>
              <a:gd name="connsiteY1" fmla="*/ 0 h 18944"/>
              <a:gd name="connsiteX2" fmla="*/ 21600 w 21600"/>
              <a:gd name="connsiteY2" fmla="*/ 17322 h 18944"/>
              <a:gd name="connsiteX3" fmla="*/ 0 w 21600"/>
              <a:gd name="connsiteY3" fmla="*/ 18944 h 18944"/>
              <a:gd name="connsiteX4" fmla="*/ 0 w 21600"/>
              <a:gd name="connsiteY4" fmla="*/ 0 h 18944"/>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350"/>
              <a:gd name="connsiteX1" fmla="*/ 21600 w 21600"/>
              <a:gd name="connsiteY1" fmla="*/ 0 h 19350"/>
              <a:gd name="connsiteX2" fmla="*/ 21600 w 21600"/>
              <a:gd name="connsiteY2" fmla="*/ 17322 h 19350"/>
              <a:gd name="connsiteX3" fmla="*/ 0 w 21600"/>
              <a:gd name="connsiteY3" fmla="*/ 19350 h 19350"/>
              <a:gd name="connsiteX4" fmla="*/ 0 w 21600"/>
              <a:gd name="connsiteY4" fmla="*/ 0 h 19350"/>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19691"/>
              <a:gd name="connsiteX1" fmla="*/ 21600 w 21600"/>
              <a:gd name="connsiteY1" fmla="*/ 0 h 19691"/>
              <a:gd name="connsiteX2" fmla="*/ 21600 w 21600"/>
              <a:gd name="connsiteY2" fmla="*/ 17322 h 19691"/>
              <a:gd name="connsiteX3" fmla="*/ 0 w 21600"/>
              <a:gd name="connsiteY3" fmla="*/ 19691 h 19691"/>
              <a:gd name="connsiteX4" fmla="*/ 0 w 21600"/>
              <a:gd name="connsiteY4" fmla="*/ 0 h 19691"/>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 name="connsiteX0" fmla="*/ 0 w 21600"/>
              <a:gd name="connsiteY0" fmla="*/ 0 h 20032"/>
              <a:gd name="connsiteX1" fmla="*/ 21600 w 21600"/>
              <a:gd name="connsiteY1" fmla="*/ 0 h 20032"/>
              <a:gd name="connsiteX2" fmla="*/ 21600 w 21600"/>
              <a:gd name="connsiteY2" fmla="*/ 17322 h 20032"/>
              <a:gd name="connsiteX3" fmla="*/ 0 w 21600"/>
              <a:gd name="connsiteY3" fmla="*/ 20032 h 20032"/>
              <a:gd name="connsiteX4" fmla="*/ 0 w 21600"/>
              <a:gd name="connsiteY4" fmla="*/ 0 h 20032"/>
            </a:gdLst>
            <a:ahLst/>
            <a:cxnLst>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 ang="0">
                <a:pos x="connsiteX0" y="connsiteY0"/>
              </a:cxn>
              <a:cxn ang="0">
                <a:pos x="connsiteX1" y="connsiteY1"/>
              </a:cxn>
              <a:cxn ang="0">
                <a:pos x="connsiteX2" y="connsiteY2"/>
              </a:cxn>
              <a:cxn ang="0">
                <a:pos x="connsiteX3" y="connsiteY3"/>
              </a:cxn>
              <a:cxn ang="0">
                <a:pos x="connsiteX4" y="connsiteY4"/>
              </a:cxn>
            </a:cxnLst>
            <a:rect l="l" t="t" r="r" b="b"/>
            <a:pathLst>
              <a:path w="21600" h="20032">
                <a:moveTo>
                  <a:pt x="0" y="0"/>
                </a:moveTo>
                <a:lnTo>
                  <a:pt x="21600" y="0"/>
                </a:lnTo>
                <a:lnTo>
                  <a:pt x="21600" y="17322"/>
                </a:lnTo>
                <a:cubicBezTo>
                  <a:pt x="10800" y="17322"/>
                  <a:pt x="8684" y="24776"/>
                  <a:pt x="0" y="20032"/>
                </a:cubicBezTo>
                <a:lnTo>
                  <a:pt x="0" y="0"/>
                </a:lnTo>
                <a:close/>
              </a:path>
            </a:pathLst>
          </a:custGeom>
          <a:gradFill>
            <a:gsLst>
              <a:gs pos="100000">
                <a:schemeClr val="bg2">
                  <a:tint val="40000"/>
                  <a:satMod val="1900000"/>
                  <a:alpha val="30000"/>
                </a:schemeClr>
              </a:gs>
              <a:gs pos="65000">
                <a:schemeClr val="bg2">
                  <a:shade val="100000"/>
                  <a:satMod val="600000"/>
                  <a:alpha val="0"/>
                </a:schemeClr>
              </a:gs>
            </a:gsLst>
            <a:lin ang="4800000" scaled="1"/>
          </a:gradFill>
          <a:ln w="317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Title Placeholder 8"/>
          <p:cNvSpPr>
            <a:spLocks noGrp="1"/>
          </p:cNvSpPr>
          <p:nvPr>
            <p:ph type="title"/>
          </p:nvPr>
        </p:nvSpPr>
        <p:spPr>
          <a:xfrm>
            <a:off x="457200" y="533400"/>
            <a:ext cx="8229600" cy="1524000"/>
          </a:xfrm>
          <a:prstGeom prst="rect">
            <a:avLst/>
          </a:prstGeom>
        </p:spPr>
        <p:txBody>
          <a:bodyPr vert="horz" lIns="0" tIns="9144" rIns="0" bIns="9144" anchor="b">
            <a:normAutofit/>
          </a:bodyPr>
          <a:lstStyle/>
          <a:p>
            <a:r>
              <a:rPr lang="en-US" smtClean="0"/>
              <a:t>Click to edit Master title style</a:t>
            </a:r>
            <a:endParaRPr lang="en-US" dirty="0"/>
          </a:p>
        </p:txBody>
      </p:sp>
      <p:sp>
        <p:nvSpPr>
          <p:cNvPr id="30" name="Text Placeholder 29"/>
          <p:cNvSpPr>
            <a:spLocks noGrp="1"/>
          </p:cNvSpPr>
          <p:nvPr>
            <p:ph type="body" idx="1"/>
          </p:nvPr>
        </p:nvSpPr>
        <p:spPr>
          <a:xfrm>
            <a:off x="457200" y="2179637"/>
            <a:ext cx="8229600" cy="4114800"/>
          </a:xfrm>
          <a:prstGeom prst="rect">
            <a:avLst/>
          </a:prstGeom>
        </p:spPr>
        <p:txBody>
          <a:bodyPr vert="horz" lIns="9144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2"/>
          </p:nvPr>
        </p:nvSpPr>
        <p:spPr>
          <a:xfrm>
            <a:off x="457200" y="6356350"/>
            <a:ext cx="1981200" cy="365125"/>
          </a:xfrm>
          <a:prstGeom prst="rect">
            <a:avLst/>
          </a:prstGeom>
        </p:spPr>
        <p:txBody>
          <a:bodyPr vert="horz" anchor="b"/>
          <a:lstStyle>
            <a:lvl1pPr algn="ctr">
              <a:defRPr sz="1200">
                <a:solidFill>
                  <a:schemeClr val="tx2">
                    <a:shade val="50000"/>
                  </a:schemeClr>
                </a:solidFill>
              </a:defRPr>
            </a:lvl1pPr>
          </a:lstStyle>
          <a:p>
            <a:fld id="{7AC963A4-A4F0-453D-AC64-EB7F72FDE8F9}" type="datetime1">
              <a:rPr lang="en-US" smtClean="0"/>
              <a:pPr/>
              <a:t>6/29/2010</a:t>
            </a:fld>
            <a:endParaRPr lang="en-US"/>
          </a:p>
        </p:txBody>
      </p:sp>
      <p:sp>
        <p:nvSpPr>
          <p:cNvPr id="22" name="Footer Placeholder 21"/>
          <p:cNvSpPr>
            <a:spLocks noGrp="1"/>
          </p:cNvSpPr>
          <p:nvPr>
            <p:ph type="ftr" sz="quarter" idx="3"/>
          </p:nvPr>
        </p:nvSpPr>
        <p:spPr>
          <a:xfrm>
            <a:off x="2438400" y="6356350"/>
            <a:ext cx="2895600" cy="365125"/>
          </a:xfrm>
          <a:prstGeom prst="rect">
            <a:avLst/>
          </a:prstGeom>
        </p:spPr>
        <p:txBody>
          <a:bodyPr vert="horz" lIns="0" anchor="b"/>
          <a:lstStyle>
            <a:lvl1pPr algn="l">
              <a:defRPr sz="12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356350"/>
            <a:ext cx="533400" cy="365125"/>
          </a:xfrm>
          <a:prstGeom prst="rect">
            <a:avLst/>
          </a:prstGeom>
        </p:spPr>
        <p:txBody>
          <a:bodyPr vert="horz" lIns="91440" rIns="0" anchor="b"/>
          <a:lstStyle>
            <a:lvl1pPr algn="r">
              <a:defRPr sz="1400">
                <a:solidFill>
                  <a:schemeClr val="tx2">
                    <a:shade val="50000"/>
                  </a:schemeClr>
                </a:solidFill>
              </a:defRPr>
            </a:lvl1pPr>
          </a:lstStyle>
          <a:p>
            <a:fld id="{B9D23C08-B294-4612-BB9C-06AE2A921F3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rtl="0" eaLnBrk="1" latinLnBrk="0" hangingPunct="1">
        <a:spcBef>
          <a:spcPct val="0"/>
        </a:spcBef>
        <a:buNone/>
        <a:defRPr sz="4800" b="1" kern="1200">
          <a:ln w="500">
            <a:solidFill>
              <a:schemeClr val="tx2">
                <a:shade val="20000"/>
                <a:satMod val="350000"/>
              </a:schemeClr>
            </a:solidFill>
          </a:ln>
          <a:solidFill>
            <a:schemeClr val="tx2">
              <a:tint val="100000"/>
              <a:satMod val="250000"/>
            </a:schemeClr>
          </a:solidFill>
          <a:effectLst>
            <a:outerShdw blurRad="30000" dist="30000" dir="2700000" algn="tl" rotWithShape="0">
              <a:schemeClr val="bg2">
                <a:shade val="45000"/>
                <a:satMod val="150000"/>
                <a:alpha val="90000"/>
              </a:schemeClr>
            </a:outerShdw>
          </a:effectLst>
          <a:latin typeface="+mj-lt"/>
          <a:ea typeface="+mj-ea"/>
          <a:cs typeface="+mj-cs"/>
        </a:defRPr>
      </a:lvl1pPr>
    </p:titleStyle>
    <p:bodyStyle>
      <a:lvl1pPr marL="320040" indent="-320040" algn="l" rtl="0" eaLnBrk="1" latinLnBrk="0" hangingPunct="1">
        <a:spcBef>
          <a:spcPct val="20000"/>
        </a:spcBef>
        <a:buClr>
          <a:schemeClr val="accent1"/>
        </a:buClr>
        <a:buSzPct val="70000"/>
        <a:buFont typeface="Wingdings 2"/>
        <a:buChar char=""/>
        <a:defRPr sz="3000" kern="1200">
          <a:solidFill>
            <a:schemeClr val="tx1"/>
          </a:solidFill>
          <a:latin typeface="+mn-lt"/>
          <a:ea typeface="+mn-ea"/>
          <a:cs typeface="+mn-cs"/>
        </a:defRPr>
      </a:lvl1pPr>
      <a:lvl2pPr marL="630936" indent="-274320" algn="l" rtl="0" eaLnBrk="1" latinLnBrk="0" hangingPunct="1">
        <a:spcBef>
          <a:spcPct val="20000"/>
        </a:spcBef>
        <a:buClr>
          <a:schemeClr val="accent2"/>
        </a:buClr>
        <a:buFont typeface="Wingdings 2"/>
        <a:buChar char=""/>
        <a:defRPr sz="2600" kern="1200">
          <a:solidFill>
            <a:schemeClr val="tx1"/>
          </a:solidFill>
          <a:latin typeface="+mn-lt"/>
          <a:ea typeface="+mn-ea"/>
          <a:cs typeface="+mn-cs"/>
        </a:defRPr>
      </a:lvl2pPr>
      <a:lvl3pPr marL="923544" indent="-274320" algn="l" rtl="0" eaLnBrk="1" latinLnBrk="0" hangingPunct="1">
        <a:spcBef>
          <a:spcPct val="20000"/>
        </a:spcBef>
        <a:buClr>
          <a:schemeClr val="accent3"/>
        </a:buClr>
        <a:buFont typeface="Wingdings 2"/>
        <a:buChar char=""/>
        <a:defRPr sz="2400" kern="1200">
          <a:solidFill>
            <a:schemeClr val="tx1"/>
          </a:solidFill>
          <a:latin typeface="+mn-lt"/>
          <a:ea typeface="+mn-ea"/>
          <a:cs typeface="+mn-cs"/>
        </a:defRPr>
      </a:lvl3pPr>
      <a:lvl4pPr marL="1188720" indent="-228600" algn="l" rtl="0" eaLnBrk="1" latinLnBrk="0" hangingPunct="1">
        <a:spcBef>
          <a:spcPct val="20000"/>
        </a:spcBef>
        <a:buClr>
          <a:schemeClr val="accent4"/>
        </a:buClr>
        <a:buFont typeface="Wingdings 2"/>
        <a:buChar char=""/>
        <a:defRPr sz="2200" kern="1200">
          <a:solidFill>
            <a:schemeClr val="tx1"/>
          </a:solidFill>
          <a:latin typeface="+mn-lt"/>
          <a:ea typeface="+mn-ea"/>
          <a:cs typeface="+mn-cs"/>
        </a:defRPr>
      </a:lvl4pPr>
      <a:lvl5pPr marL="1426464" indent="-228600" algn="l" rtl="0" eaLnBrk="1" latinLnBrk="0" hangingPunct="1">
        <a:spcBef>
          <a:spcPct val="20000"/>
        </a:spcBef>
        <a:buClr>
          <a:schemeClr val="accent5"/>
        </a:buClr>
        <a:buFont typeface="Wingdings 2"/>
        <a:buChar char=""/>
        <a:defRPr sz="2000" kern="1200">
          <a:solidFill>
            <a:schemeClr val="tx1"/>
          </a:solidFill>
          <a:latin typeface="+mn-lt"/>
          <a:ea typeface="+mn-ea"/>
          <a:cs typeface="+mn-cs"/>
        </a:defRPr>
      </a:lvl5pPr>
      <a:lvl6pPr marL="1673352" indent="-228600" algn="l" rtl="0" eaLnBrk="1" latinLnBrk="0" hangingPunct="1">
        <a:spcBef>
          <a:spcPct val="20000"/>
        </a:spcBef>
        <a:buClr>
          <a:schemeClr val="accent6"/>
        </a:buClr>
        <a:buFont typeface="Wingdings 2"/>
        <a:buChar char=""/>
        <a:defRPr sz="1800" kern="1200">
          <a:solidFill>
            <a:schemeClr val="tx1"/>
          </a:solidFill>
          <a:latin typeface="+mn-lt"/>
          <a:ea typeface="+mn-ea"/>
          <a:cs typeface="+mn-cs"/>
        </a:defRPr>
      </a:lvl6pPr>
      <a:lvl7pPr marL="1911096" indent="-228600" algn="l" rtl="0" eaLnBrk="1" latinLnBrk="0" hangingPunct="1">
        <a:spcBef>
          <a:spcPct val="20000"/>
        </a:spcBef>
        <a:buClr>
          <a:schemeClr val="tx2"/>
        </a:buClr>
        <a:buFont typeface="Wingdings 2"/>
        <a:buChar char=""/>
        <a:defRPr sz="1600" kern="1200">
          <a:solidFill>
            <a:schemeClr val="tx1"/>
          </a:solidFill>
          <a:latin typeface="+mn-lt"/>
          <a:ea typeface="+mn-ea"/>
          <a:cs typeface="+mn-cs"/>
        </a:defRPr>
      </a:lvl7pPr>
      <a:lvl8pPr marL="2121408"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8pPr>
      <a:lvl9pPr marL="2322576" indent="-182880" algn="l" rtl="0" eaLnBrk="1" latinLnBrk="0" hangingPunct="1">
        <a:spcBef>
          <a:spcPct val="20000"/>
        </a:spcBef>
        <a:buClr>
          <a:schemeClr val="tx2"/>
        </a:buClr>
        <a:buFont typeface="Wingdings 2"/>
        <a:buChar char=""/>
        <a:defRPr sz="14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Users\Nanda\Music\Force_Combat.mp3" TargetMode="External"/><Relationship Id="rId5" Type="http://schemas.openxmlformats.org/officeDocument/2006/relationships/image" Target="../media/image2.gif"/><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2.gi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2.gif"/></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2.gif"/><Relationship Id="rId4" Type="http://schemas.openxmlformats.org/officeDocument/2006/relationships/hyperlink" Target="http://www.bgfl.org/bgfl/custom/resources_ftp/client_ftp/ks3/ict/multiple_int/questions/choose_lang.cf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Theory_of_multiple_intelligence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gif"/><Relationship Id="rId4" Type="http://schemas.openxmlformats.org/officeDocument/2006/relationships/hyperlink" Target="http://www.bgfl.org/bgfl/custom/resources_ftp/client_ftp/ks3/ict/multiple_int/questions/choose_lang.cfm" TargetMode="Externa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2.gi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2.gi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2.gi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2.gi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2.gi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hlinkClick r:id="" action="ppaction://noaction" highlightClick="1"/>
          </p:cNvPr>
          <p:cNvSpPr>
            <a:spLocks noGrp="1"/>
          </p:cNvSpPr>
          <p:nvPr>
            <p:ph type="ctrTitle"/>
          </p:nvPr>
        </p:nvSpPr>
        <p:spPr>
          <a:xfrm flipH="1">
            <a:off x="685800" y="762000"/>
            <a:ext cx="7772400" cy="1924050"/>
          </a:xfrm>
          <a:prstGeom prst="actionButtonBlank">
            <a:avLst/>
          </a:prstGeom>
          <a:scene3d>
            <a:camera prst="orthographicFront"/>
            <a:lightRig rig="contrasting" dir="t">
              <a:rot lat="0" lon="0" rev="16500000"/>
            </a:lightRig>
          </a:scene3d>
          <a:sp3d prstMaterial="powder">
            <a:bevelT w="190500" h="101600"/>
            <a:contourClr>
              <a:schemeClr val="accent1"/>
            </a:contourClr>
          </a:sp3d>
        </p:spPr>
        <p:style>
          <a:lnRef idx="0">
            <a:schemeClr val="accent1"/>
          </a:lnRef>
          <a:fillRef idx="3">
            <a:schemeClr val="accent1"/>
          </a:fillRef>
          <a:effectRef idx="3">
            <a:schemeClr val="accent1"/>
          </a:effectRef>
          <a:fontRef idx="minor">
            <a:schemeClr val="lt1"/>
          </a:fontRef>
        </p:style>
        <p:txBody>
          <a:bodyPr>
            <a:normAutofit/>
            <a:scene3d>
              <a:camera prst="orthographicFront"/>
              <a:lightRig rig="glow" dir="tl">
                <a:rot lat="0" lon="0" rev="5400000"/>
              </a:lightRig>
            </a:scene3d>
            <a:sp3d contourW="12700">
              <a:contourClr>
                <a:schemeClr val="accent6">
                  <a:shade val="73000"/>
                </a:schemeClr>
              </a:contourClr>
            </a:sp3d>
          </a:bodyPr>
          <a:lstStyle/>
          <a:p>
            <a:pPr algn="ctr"/>
            <a:r>
              <a:rPr lang="en-US" sz="6000"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Multiple Intelligences</a:t>
            </a:r>
            <a:endParaRPr lang="en-US" sz="6000"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Subtitle 2"/>
          <p:cNvSpPr>
            <a:spLocks noGrp="1"/>
          </p:cNvSpPr>
          <p:nvPr>
            <p:ph type="subTitle" idx="1"/>
          </p:nvPr>
        </p:nvSpPr>
        <p:spPr>
          <a:xfrm>
            <a:off x="609600" y="3200400"/>
            <a:ext cx="8062912" cy="1752600"/>
          </a:xfrm>
        </p:spPr>
        <p:style>
          <a:lnRef idx="0">
            <a:schemeClr val="accent2"/>
          </a:lnRef>
          <a:fillRef idx="3">
            <a:schemeClr val="accent2"/>
          </a:fillRef>
          <a:effectRef idx="3">
            <a:schemeClr val="accent2"/>
          </a:effectRef>
          <a:fontRef idx="minor">
            <a:schemeClr val="lt1"/>
          </a:fontRef>
        </p:style>
        <p:txBody>
          <a:bodyPr>
            <a:normAutofit/>
          </a:bodyPr>
          <a:lstStyle/>
          <a:p>
            <a:pPr algn="ctr"/>
            <a:r>
              <a:rPr lang="en-US" sz="40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By: Pranit Nanda </a:t>
            </a:r>
          </a:p>
          <a:p>
            <a:pPr algn="ctr"/>
            <a:r>
              <a:rPr lang="en-US" sz="4000" b="1"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&amp; Cole Dorman</a:t>
            </a:r>
            <a:endParaRPr lang="en-US" sz="4000" b="1"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 name="Force_Combat.mp3">
            <a:hlinkClick r:id="" action="ppaction://media"/>
          </p:cNvPr>
          <p:cNvPicPr>
            <a:picLocks noRot="1" noChangeAspect="1"/>
          </p:cNvPicPr>
          <p:nvPr>
            <a:audioFile r:link="rId1"/>
          </p:nvPr>
        </p:nvPicPr>
        <p:blipFill>
          <a:blip r:embed="rId4" cstate="print"/>
          <a:stretch>
            <a:fillRect/>
          </a:stretch>
        </p:blipFill>
        <p:spPr>
          <a:xfrm flipH="1">
            <a:off x="228600" y="838200"/>
            <a:ext cx="1412488" cy="762000"/>
          </a:xfrm>
          <a:prstGeom prst="rect">
            <a:avLst/>
          </a:prstGeom>
        </p:spPr>
      </p:pic>
      <p:pic>
        <p:nvPicPr>
          <p:cNvPr id="1029" name="Picture 5" descr="http://sl.glitter-graphics.net/pub/824/824834ttykjfe6uz.gif"/>
          <p:cNvPicPr>
            <a:picLocks noChangeAspect="1" noChangeArrowheads="1"/>
          </p:cNvPicPr>
          <p:nvPr/>
        </p:nvPicPr>
        <p:blipFill>
          <a:blip r:embed="rId5" cstate="print"/>
          <a:srcRect/>
          <a:stretch>
            <a:fillRect/>
          </a:stretch>
        </p:blipFill>
        <p:spPr bwMode="auto">
          <a:xfrm>
            <a:off x="3962400" y="5562600"/>
            <a:ext cx="790575" cy="790576"/>
          </a:xfrm>
          <a:prstGeom prst="rect">
            <a:avLst/>
          </a:prstGeom>
          <a:noFill/>
        </p:spPr>
      </p:pic>
    </p:spTree>
  </p:cSld>
  <p:clrMapOvr>
    <a:masterClrMapping/>
  </p:clrMapOvr>
  <p:transition advTm="56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Intrapersonal</a:t>
            </a:r>
            <a:endParaRPr lang="en-US"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Content Placeholder 1"/>
          <p:cNvSpPr>
            <a:spLocks noGrp="1"/>
          </p:cNvSpPr>
          <p:nvPr>
            <p:ph idx="1"/>
          </p:nvPr>
        </p:nvSpPr>
        <p:spPr/>
        <p:style>
          <a:lnRef idx="0">
            <a:schemeClr val="dk1"/>
          </a:lnRef>
          <a:fillRef idx="3">
            <a:schemeClr val="dk1"/>
          </a:fillRef>
          <a:effectRef idx="3">
            <a:schemeClr val="dk1"/>
          </a:effectRef>
          <a:fontRef idx="minor">
            <a:schemeClr val="lt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This area has to do with introspective and self-reflective capacities. People with this intelligence are intuitive and are introverted. This intelligence is key for philosophers, psychologists, theologians, lawyers, and writers.</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7162800" y="1066800"/>
            <a:ext cx="790575" cy="790576"/>
          </a:xfrm>
          <a:prstGeom prst="rect">
            <a:avLst/>
          </a:prstGeom>
          <a:noFill/>
        </p:spPr>
      </p:pic>
    </p:spTree>
    <p:custDataLst>
      <p:tags r:id="rId1"/>
    </p:custDataLst>
  </p:cSld>
  <p:clrMapOvr>
    <a:masterClrMapping/>
  </p:clrMapOvr>
  <p:transition advTm="770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to="" calcmode="lin" valueType="num">
                                      <p:cBhvr>
                                        <p:cTn id="7" dur="1" fill="hold"/>
                                        <p:tgtEl>
                                          <p:spTgt spid="2">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1399032"/>
          </a:xfrm>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Naturalistic</a:t>
            </a:r>
            <a:endParaRPr lang="en-US"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Content Placeholder 1"/>
          <p:cNvSpPr>
            <a:spLocks noGrp="1"/>
          </p:cNvSpPr>
          <p:nvPr>
            <p:ph idx="1"/>
          </p:nvPr>
        </p:nvSpPr>
        <p:spPr>
          <a:xfrm>
            <a:off x="457200" y="1905000"/>
            <a:ext cx="8153400" cy="4114799"/>
          </a:xfrm>
        </p:spPr>
        <p:style>
          <a:lnRef idx="0">
            <a:schemeClr val="dk1"/>
          </a:lnRef>
          <a:fillRef idx="3">
            <a:schemeClr val="dk1"/>
          </a:fillRef>
          <a:effectRef idx="3">
            <a:schemeClr val="dk1"/>
          </a:effectRef>
          <a:fontRef idx="minor">
            <a:schemeClr val="lt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This area has to do with nature. This intelligence is key for naturalists, farmers, and gardeners.</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7239000" y="838200"/>
            <a:ext cx="790575" cy="790576"/>
          </a:xfrm>
          <a:prstGeom prst="rect">
            <a:avLst/>
          </a:prstGeom>
          <a:noFill/>
        </p:spPr>
      </p:pic>
    </p:spTree>
    <p:custDataLst>
      <p:tags r:id="rId1"/>
    </p:custDataLst>
  </p:cSld>
  <p:clrMapOvr>
    <a:masterClrMapping/>
  </p:clrMapOvr>
  <p:transition advTm="1073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to="" calcmode="lin" valueType="num">
                                      <p:cBhvr>
                                        <p:cTn id="7" dur="1" fill="hold"/>
                                        <p:tgtEl>
                                          <p:spTgt spid="2">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5943600" cy="2352675"/>
          </a:xfrm>
        </p:spPr>
        <p:style>
          <a:lnRef idx="1">
            <a:schemeClr val="dk1"/>
          </a:lnRef>
          <a:fillRef idx="2">
            <a:schemeClr val="dk1"/>
          </a:fillRef>
          <a:effectRef idx="1">
            <a:schemeClr val="dk1"/>
          </a:effectRef>
          <a:fontRef idx="minor">
            <a:schemeClr val="dk1"/>
          </a:fontRef>
        </p:style>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66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Your Intelligence</a:t>
            </a:r>
            <a:endParaRPr lang="en-US" sz="66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Text Placeholder 2"/>
          <p:cNvSpPr>
            <a:spLocks noGrp="1"/>
          </p:cNvSpPr>
          <p:nvPr>
            <p:ph type="body" idx="1"/>
          </p:nvPr>
        </p:nvSpPr>
        <p:spPr>
          <a:xfrm>
            <a:off x="3048000" y="3429000"/>
            <a:ext cx="3886200" cy="1676400"/>
          </a:xfrm>
        </p:spPr>
        <p:style>
          <a:lnRef idx="0">
            <a:schemeClr val="dk1"/>
          </a:lnRef>
          <a:fillRef idx="3">
            <a:schemeClr val="dk1"/>
          </a:fillRef>
          <a:effectRef idx="3">
            <a:schemeClr val="dk1"/>
          </a:effectRef>
          <a:fontRef idx="minor">
            <a:schemeClr val="lt1"/>
          </a:fontRef>
        </p:style>
        <p:txBody>
          <a:bodyPr>
            <a:normAutofit lnSpcReduction="1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What intelligence do you have?</a:t>
            </a:r>
            <a:endParaRPr lang="en-US"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4" name="Picture 5" descr="http://sl.glitter-graphics.net/pub/824/824834ttykjfe6uz.gif"/>
          <p:cNvPicPr>
            <a:picLocks noChangeAspect="1" noChangeArrowheads="1"/>
          </p:cNvPicPr>
          <p:nvPr/>
        </p:nvPicPr>
        <p:blipFill>
          <a:blip r:embed="rId3" cstate="print"/>
          <a:srcRect/>
          <a:stretch>
            <a:fillRect/>
          </a:stretch>
        </p:blipFill>
        <p:spPr bwMode="auto">
          <a:xfrm>
            <a:off x="7315200" y="3048000"/>
            <a:ext cx="790575" cy="790576"/>
          </a:xfrm>
          <a:prstGeom prst="rect">
            <a:avLst/>
          </a:prstGeom>
          <a:noFill/>
        </p:spPr>
      </p:pic>
    </p:spTree>
  </p:cSld>
  <p:clrMapOvr>
    <a:masterClrMapping/>
  </p:clrMapOvr>
  <p:transition advTm="3089"/>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Take the Test</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4"/>
              </a:rPr>
              <a:t>http://www.bgfl.org/bgfl/custom/resources_ftp/client_ftp/ks3/ict/multiple_int/questions/choose_lang.cfm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4" name="Picture 5" descr="http://sl.glitter-graphics.net/pub/824/824834ttykjfe6uz.gif"/>
          <p:cNvPicPr>
            <a:picLocks noChangeAspect="1" noChangeArrowheads="1"/>
          </p:cNvPicPr>
          <p:nvPr/>
        </p:nvPicPr>
        <p:blipFill>
          <a:blip r:embed="rId5" cstate="print"/>
          <a:srcRect/>
          <a:stretch>
            <a:fillRect/>
          </a:stretch>
        </p:blipFill>
        <p:spPr bwMode="auto">
          <a:xfrm>
            <a:off x="7086600" y="1066800"/>
            <a:ext cx="790575" cy="790576"/>
          </a:xfrm>
          <a:prstGeom prst="rect">
            <a:avLst/>
          </a:prstGeom>
          <a:noFill/>
        </p:spPr>
      </p:pic>
    </p:spTree>
    <p:custDataLst>
      <p:tags r:id="rId1"/>
    </p:custDataLst>
  </p:cSld>
  <p:clrMapOvr>
    <a:masterClrMapping/>
  </p:clrMapOvr>
  <p:transition advTm="1127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to="" calcmode="lin" valueType="num">
                                      <p:cBhvr>
                                        <p:cTn id="1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Bibliography</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p:style>
          <a:lnRef idx="0">
            <a:schemeClr val="dk1"/>
          </a:lnRef>
          <a:fillRef idx="3">
            <a:schemeClr val="dk1"/>
          </a:fillRef>
          <a:effectRef idx="3">
            <a:schemeClr val="dk1"/>
          </a:effectRef>
          <a:fontRef idx="minor">
            <a:schemeClr val="lt1"/>
          </a:fontRef>
        </p:style>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3"/>
              </a:rPr>
              <a:t>http://en.wikipedia.org/wiki/Theory_of_multiple_intelligences</a:t>
            </a: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4"/>
              </a:rPr>
              <a:t>http://www.bgfl.org/bgfl/custom/resources_ftp/client_ftp/ks3/ict/multiple_int/questions/choose_lang.cfm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4" name="Picture 5" descr="http://sl.glitter-graphics.net/pub/824/824834ttykjfe6uz.gif"/>
          <p:cNvPicPr>
            <a:picLocks noChangeAspect="1" noChangeArrowheads="1"/>
          </p:cNvPicPr>
          <p:nvPr/>
        </p:nvPicPr>
        <p:blipFill>
          <a:blip r:embed="rId5" cstate="print"/>
          <a:srcRect/>
          <a:stretch>
            <a:fillRect/>
          </a:stretch>
        </p:blipFill>
        <p:spPr bwMode="auto">
          <a:xfrm>
            <a:off x="6781800" y="1143000"/>
            <a:ext cx="790575" cy="790576"/>
          </a:xfrm>
          <a:prstGeom prst="rect">
            <a:avLst/>
          </a:prstGeom>
          <a:noFill/>
        </p:spPr>
      </p:pic>
    </p:spTree>
  </p:cSld>
  <p:clrMapOvr>
    <a:masterClrMapping/>
  </p:clrMapOvr>
  <p:transition advTm="4913"/>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066800"/>
            <a:ext cx="8062912" cy="1470025"/>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175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a:t>
            </a:r>
            <a:endParaRPr lang="en-US" sz="175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Subtitle 2"/>
          <p:cNvSpPr>
            <a:spLocks noGrp="1"/>
          </p:cNvSpPr>
          <p:nvPr>
            <p:ph type="subTitle" idx="1"/>
          </p:nvPr>
        </p:nvSpPr>
        <p:spPr>
          <a:xfrm>
            <a:off x="381000" y="3276600"/>
            <a:ext cx="8062912" cy="1752600"/>
          </a:xfrm>
        </p:spPr>
        <p:txBody>
          <a:bodyPr>
            <a:normAutofit fontScale="55000" lnSpcReduction="2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9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25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Y    u!</a:t>
            </a:r>
            <a:endParaRPr lang="en-US" sz="25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3657600" y="3352800"/>
            <a:ext cx="1142998" cy="1143000"/>
          </a:xfrm>
          <a:prstGeom prst="ellipse">
            <a:avLst/>
          </a:prstGeom>
          <a:noFill/>
        </p:spPr>
      </p:pic>
    </p:spTree>
  </p:cSld>
  <p:clrMapOvr>
    <a:masterClrMapping/>
  </p:clrMapOvr>
  <p:transition advTm="0">
    <p:sndAc>
      <p:stSnd>
        <p:snd r:embed="rId3" name="applaus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dk1"/>
          </a:lnRef>
          <a:fillRef idx="2">
            <a:schemeClr val="dk1"/>
          </a:fillRef>
          <a:effectRef idx="1">
            <a:schemeClr val="dk1"/>
          </a:effectRef>
          <a:fontRef idx="minor">
            <a:schemeClr val="dk1"/>
          </a:fontRef>
        </p:style>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What are multiple intelligences?</a:t>
            </a:r>
            <a:endParaRPr lang="en-US"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a:xfrm>
            <a:off x="457200" y="2209800"/>
            <a:ext cx="8229600" cy="4114800"/>
          </a:xfrm>
        </p:spPr>
        <p:style>
          <a:lnRef idx="0">
            <a:schemeClr val="dk1"/>
          </a:lnRef>
          <a:fillRef idx="3">
            <a:schemeClr val="dk1"/>
          </a:fillRef>
          <a:effectRef idx="3">
            <a:schemeClr val="dk1"/>
          </a:effectRef>
          <a:fontRef idx="minor">
            <a:schemeClr val="lt1"/>
          </a:fontRef>
        </p:style>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theory of multiple intelligences </a:t>
            </a:r>
            <a:r>
              <a:rPr lang="en-US" b="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was developed </a:t>
            </a: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by Dr. Howard Gardner in 1983. They are intelligences in different areas. They are Visual-Spatial, Verbal-Linguistic, Logical-Mathematical, Bodily-Kinesthetic, Musical-Rhythmic, Interpersonal, Intrapersonal, and Naturalistic.</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7315200" y="990600"/>
            <a:ext cx="790575" cy="790576"/>
          </a:xfrm>
          <a:prstGeom prst="rect">
            <a:avLst/>
          </a:prstGeom>
          <a:noFill/>
        </p:spPr>
      </p:pic>
    </p:spTree>
    <p:custDataLst>
      <p:tags r:id="rId1"/>
    </p:custDataLst>
  </p:cSld>
  <p:clrMapOvr>
    <a:masterClrMapping/>
  </p:clrMapOvr>
  <p:transition advTm="139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to="" calcmode="lin" valueType="num">
                                      <p:cBhvr>
                                        <p:cTn id="7" dur="1" fill="hold"/>
                                        <p:tgtEl>
                                          <p:spTgt spid="3">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239000" cy="1362075"/>
          </a:xfrm>
        </p:spPr>
        <p:style>
          <a:lnRef idx="1">
            <a:schemeClr val="dk1"/>
          </a:lnRef>
          <a:fillRef idx="2">
            <a:schemeClr val="dk1"/>
          </a:fillRef>
          <a:effectRef idx="1">
            <a:schemeClr val="dk1"/>
          </a:effectRef>
          <a:fontRef idx="minor">
            <a:schemeClr val="dk1"/>
          </a:fontRef>
        </p:style>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66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Intelligences</a:t>
            </a:r>
            <a:endParaRPr lang="en-US" sz="66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Text Placeholder 2"/>
          <p:cNvSpPr>
            <a:spLocks noGrp="1"/>
          </p:cNvSpPr>
          <p:nvPr>
            <p:ph type="body" idx="1"/>
          </p:nvPr>
        </p:nvSpPr>
        <p:spPr>
          <a:xfrm>
            <a:off x="457200" y="1981200"/>
            <a:ext cx="3886200" cy="1109664"/>
          </a:xfrm>
        </p:spPr>
        <p:style>
          <a:lnRef idx="0">
            <a:schemeClr val="dk1"/>
          </a:lnRef>
          <a:fillRef idx="3">
            <a:schemeClr val="dk1"/>
          </a:fillRef>
          <a:effectRef idx="3">
            <a:schemeClr val="dk1"/>
          </a:effectRef>
          <a:fontRef idx="minor">
            <a:schemeClr val="lt1"/>
          </a:fontRef>
        </p:style>
        <p:txBody>
          <a:bodyPr>
            <a:normAutofit fontScale="92500" lnSpcReduction="1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What is each intelligence?</a:t>
            </a:r>
            <a:endParaRPr lang="en-US" sz="4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4" name="Picture 5" descr="http://sl.glitter-graphics.net/pub/824/824834ttykjfe6uz.gif"/>
          <p:cNvPicPr>
            <a:picLocks noChangeAspect="1" noChangeArrowheads="1"/>
          </p:cNvPicPr>
          <p:nvPr/>
        </p:nvPicPr>
        <p:blipFill>
          <a:blip r:embed="rId3" cstate="print"/>
          <a:srcRect/>
          <a:stretch>
            <a:fillRect/>
          </a:stretch>
        </p:blipFill>
        <p:spPr bwMode="auto">
          <a:xfrm>
            <a:off x="5943600" y="2209800"/>
            <a:ext cx="790575" cy="790576"/>
          </a:xfrm>
          <a:prstGeom prst="rect">
            <a:avLst/>
          </a:prstGeom>
          <a:noFill/>
        </p:spPr>
      </p:pic>
    </p:spTree>
  </p:cSld>
  <p:clrMapOvr>
    <a:masterClrMapping/>
  </p:clrMapOvr>
  <p:transition advTm="4056"/>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Visual-Spatial</a:t>
            </a:r>
            <a:endParaRPr lang="en-US"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Content Placeholder 1"/>
          <p:cNvSpPr>
            <a:spLocks noGrp="1"/>
          </p:cNvSpPr>
          <p:nvPr>
            <p:ph idx="1"/>
          </p:nvPr>
        </p:nvSpPr>
        <p:spPr/>
        <p:style>
          <a:lnRef idx="0">
            <a:schemeClr val="dk1"/>
          </a:lnRef>
          <a:fillRef idx="3">
            <a:schemeClr val="dk1"/>
          </a:fillRef>
          <a:effectRef idx="3">
            <a:schemeClr val="dk1"/>
          </a:effectRef>
          <a:fontRef idx="minor">
            <a:schemeClr val="lt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People with the  Visual-spatial  Intelligence  are good at visualizing and drawing . This intelligence is key to being an architect.</a:t>
            </a: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7239000" y="838200"/>
            <a:ext cx="790575" cy="790576"/>
          </a:xfrm>
          <a:prstGeom prst="rect">
            <a:avLst/>
          </a:prstGeom>
          <a:noFill/>
        </p:spPr>
      </p:pic>
    </p:spTree>
    <p:custDataLst>
      <p:tags r:id="rId1"/>
    </p:custDataLst>
  </p:cSld>
  <p:clrMapOvr>
    <a:masterClrMapping/>
  </p:clrMapOvr>
  <p:transition advTm="776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to="" calcmode="lin" valueType="num">
                                      <p:cBhvr>
                                        <p:cTn id="7" dur="1" fill="hold"/>
                                        <p:tgtEl>
                                          <p:spTgt spid="2">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Verbal-Linguistic</a:t>
            </a:r>
            <a:endParaRPr lang="en-US"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Content Placeholder 1"/>
          <p:cNvSpPr>
            <a:spLocks noGrp="1"/>
          </p:cNvSpPr>
          <p:nvPr>
            <p:ph idx="1"/>
          </p:nvPr>
        </p:nvSpPr>
        <p:spPr/>
        <p:style>
          <a:lnRef idx="0">
            <a:schemeClr val="dk1"/>
          </a:lnRef>
          <a:fillRef idx="3">
            <a:schemeClr val="dk1"/>
          </a:fillRef>
          <a:effectRef idx="3">
            <a:schemeClr val="dk1"/>
          </a:effectRef>
          <a:fontRef idx="minor">
            <a:schemeClr val="lt1"/>
          </a:fontRef>
        </p:style>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main subjects that this intelligence deals with are reading  and writing.  People with this intelligence learn  foreign languages quickly.  This intelligence is key for lawyers, writers, philosophers, journalists, politicians, poets , and teachers.  </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7315200" y="990600"/>
            <a:ext cx="790575" cy="790576"/>
          </a:xfrm>
          <a:prstGeom prst="rect">
            <a:avLst/>
          </a:prstGeom>
          <a:noFill/>
        </p:spPr>
      </p:pic>
    </p:spTree>
    <p:custDataLst>
      <p:tags r:id="rId1"/>
    </p:custDataLst>
  </p:cSld>
  <p:clrMapOvr>
    <a:masterClrMapping/>
  </p:clrMapOvr>
  <p:transition advTm="741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to="" calcmode="lin" valueType="num">
                                      <p:cBhvr>
                                        <p:cTn id="7" dur="1" fill="hold"/>
                                        <p:tgtEl>
                                          <p:spTgt spid="2">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Logical-Mathematical</a:t>
            </a:r>
            <a:endParaRPr lang="en-US"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Content Placeholder 1"/>
          <p:cNvSpPr>
            <a:spLocks noGrp="1"/>
          </p:cNvSpPr>
          <p:nvPr>
            <p:ph idx="1"/>
          </p:nvPr>
        </p:nvSpPr>
        <p:spPr>
          <a:xfrm>
            <a:off x="457200" y="2133600"/>
            <a:ext cx="8229600" cy="4572000"/>
          </a:xfrm>
        </p:spPr>
        <p:style>
          <a:lnRef idx="0">
            <a:schemeClr val="dk1"/>
          </a:lnRef>
          <a:fillRef idx="3">
            <a:schemeClr val="dk1"/>
          </a:fillRef>
          <a:effectRef idx="3">
            <a:schemeClr val="dk1"/>
          </a:effectRef>
          <a:fontRef idx="minor">
            <a:schemeClr val="lt1"/>
          </a:fontRef>
        </p:style>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This area deals with logic, abstractions, reasoning, and numbers. Most people with this intelligence are good at mathematics, chess, computer programming, and other logical or numerical activities. This intelligence is key for scientists, mathematicians, logicians, engineers, doctors, economists, and philosophers.</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7620000" y="1066800"/>
            <a:ext cx="790575" cy="790576"/>
          </a:xfrm>
          <a:prstGeom prst="rect">
            <a:avLst/>
          </a:prstGeom>
          <a:noFill/>
        </p:spPr>
      </p:pic>
    </p:spTree>
    <p:custDataLst>
      <p:tags r:id="rId1"/>
    </p:custDataLst>
  </p:cSld>
  <p:clrMapOvr>
    <a:masterClrMapping/>
  </p:clrMapOvr>
  <p:transition advTm="843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to="" calcmode="lin" valueType="num">
                                      <p:cBhvr>
                                        <p:cTn id="7" dur="1" fill="hold"/>
                                        <p:tgtEl>
                                          <p:spTgt spid="2">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Bodily-Kinesthetic</a:t>
            </a:r>
            <a:endParaRPr lang="en-US"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Content Placeholder 1"/>
          <p:cNvSpPr>
            <a:spLocks noGrp="1"/>
          </p:cNvSpPr>
          <p:nvPr>
            <p:ph idx="1"/>
          </p:nvPr>
        </p:nvSpPr>
        <p:spPr/>
        <p:style>
          <a:lnRef idx="0">
            <a:schemeClr val="dk1"/>
          </a:lnRef>
          <a:fillRef idx="3">
            <a:schemeClr val="dk1"/>
          </a:fillRef>
          <a:effectRef idx="3">
            <a:schemeClr val="dk1"/>
          </a:effectRef>
          <a:fontRef idx="minor">
            <a:schemeClr val="lt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People with this intelligence should learn better by involving muscular movement. They are good at sports and other physical activities. This intelligence is key for athletes, dancers, musicians, actors, surgeons, doctors, builders, police officers, and soldiers.</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7315200" y="1143000"/>
            <a:ext cx="790575" cy="790576"/>
          </a:xfrm>
          <a:prstGeom prst="rect">
            <a:avLst/>
          </a:prstGeom>
          <a:noFill/>
        </p:spPr>
      </p:pic>
    </p:spTree>
    <p:custDataLst>
      <p:tags r:id="rId1"/>
    </p:custDataLst>
  </p:cSld>
  <p:clrMapOvr>
    <a:masterClrMapping/>
  </p:clrMapOvr>
  <p:transition advTm="105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to="" calcmode="lin" valueType="num">
                                      <p:cBhvr>
                                        <p:cTn id="7" dur="1" fill="hold"/>
                                        <p:tgtEl>
                                          <p:spTgt spid="2">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Musical-Rhythmic</a:t>
            </a:r>
            <a:endParaRPr lang="en-US"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Content Placeholder 1"/>
          <p:cNvSpPr>
            <a:spLocks noGrp="1"/>
          </p:cNvSpPr>
          <p:nvPr>
            <p:ph idx="1"/>
          </p:nvPr>
        </p:nvSpPr>
        <p:spPr>
          <a:xfrm>
            <a:off x="457200" y="2133600"/>
            <a:ext cx="8229600" cy="4572000"/>
          </a:xfrm>
        </p:spPr>
        <p:style>
          <a:lnRef idx="0">
            <a:schemeClr val="dk1"/>
          </a:lnRef>
          <a:fillRef idx="3">
            <a:schemeClr val="dk1"/>
          </a:fillRef>
          <a:effectRef idx="3">
            <a:schemeClr val="dk1"/>
          </a:effectRef>
          <a:fontRef idx="minor">
            <a:schemeClr val="lt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This intelligence has to do with rhythm, music, and hearing. People with this intelligence  display a great sensitivity to sounds, rhythms, tones, and music. This intelligence is key for instrumentalists, singers, conductors, disc-jockeys, orators, and composers.</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7315200" y="1066800"/>
            <a:ext cx="790575" cy="790576"/>
          </a:xfrm>
          <a:prstGeom prst="rect">
            <a:avLst/>
          </a:prstGeom>
          <a:noFill/>
        </p:spPr>
      </p:pic>
    </p:spTree>
    <p:custDataLst>
      <p:tags r:id="rId1"/>
    </p:custDataLst>
  </p:cSld>
  <p:clrMapOvr>
    <a:masterClrMapping/>
  </p:clrMapOvr>
  <p:transition advTm="753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 to="" calcmode="lin" valueType="num">
                                      <p:cBhvr>
                                        <p:cTn id="7" dur="1" fill="hold"/>
                                        <p:tgtEl>
                                          <p:spTgt spid="2">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style>
          <a:lnRef idx="1">
            <a:schemeClr val="dk1"/>
          </a:lnRef>
          <a:fillRef idx="2">
            <a:schemeClr val="dk1"/>
          </a:fillRef>
          <a:effectRef idx="1">
            <a:schemeClr val="dk1"/>
          </a:effectRef>
          <a:fontRef idx="minor">
            <a:schemeClr val="dk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b="1"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Interpersonal</a:t>
            </a:r>
            <a:endParaRPr lang="en-US" b="1"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Content Placeholder 5"/>
          <p:cNvSpPr>
            <a:spLocks noGrp="1"/>
          </p:cNvSpPr>
          <p:nvPr>
            <p:ph idx="1"/>
          </p:nvPr>
        </p:nvSpPr>
        <p:spPr/>
        <p:style>
          <a:lnRef idx="0">
            <a:schemeClr val="dk1"/>
          </a:lnRef>
          <a:fillRef idx="3">
            <a:schemeClr val="dk1"/>
          </a:fillRef>
          <a:effectRef idx="3">
            <a:schemeClr val="dk1"/>
          </a:effectRef>
          <a:fontRef idx="minor">
            <a:schemeClr val="lt1"/>
          </a:fontRef>
        </p:style>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This area has to do with interaction with others. People with this intelligence  have a sensitivity to others moods, feelings, temperaments, and motivations. This intelligence is key for politicians, managers, teachers, and social workers.</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 name="Picture 5" descr="http://sl.glitter-graphics.net/pub/824/824834ttykjfe6uz.gif"/>
          <p:cNvPicPr>
            <a:picLocks noChangeAspect="1" noChangeArrowheads="1"/>
          </p:cNvPicPr>
          <p:nvPr/>
        </p:nvPicPr>
        <p:blipFill>
          <a:blip r:embed="rId4" cstate="print"/>
          <a:srcRect/>
          <a:stretch>
            <a:fillRect/>
          </a:stretch>
        </p:blipFill>
        <p:spPr bwMode="auto">
          <a:xfrm>
            <a:off x="7485797" y="904164"/>
            <a:ext cx="790575" cy="790576"/>
          </a:xfrm>
          <a:prstGeom prst="rect">
            <a:avLst/>
          </a:prstGeom>
          <a:noFill/>
        </p:spPr>
      </p:pic>
    </p:spTree>
    <p:custDataLst>
      <p:tags r:id="rId1"/>
    </p:custDataLst>
  </p:cSld>
  <p:clrMapOvr>
    <a:masterClrMapping/>
  </p:clrMapOvr>
  <p:transition advTm="6785"/>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to="" calcmode="lin" valueType="num">
                                      <p:cBhvr>
                                        <p:cTn id="7" dur="1" fill="hold"/>
                                        <p:tgtEl>
                                          <p:spTgt spid="6">
                                            <p:bg/>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to="" calcmode="lin" valueType="num">
                                      <p:cBhvr>
                                        <p:cTn id="12" dur="1" fill="hold"/>
                                        <p:tgtEl>
                                          <p:spTgt spid="6">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5.3"/>
</p:tagLst>
</file>

<file path=ppt/tags/tag10.xml><?xml version="1.0" encoding="utf-8"?>
<p:tagLst xmlns:a="http://schemas.openxmlformats.org/drawingml/2006/main" xmlns:r="http://schemas.openxmlformats.org/officeDocument/2006/relationships" xmlns:p="http://schemas.openxmlformats.org/presentationml/2006/main">
  <p:tag name="TIMING" val="|1.5|2.8|2.7"/>
</p:tagLst>
</file>

<file path=ppt/tags/tag2.xml><?xml version="1.0" encoding="utf-8"?>
<p:tagLst xmlns:a="http://schemas.openxmlformats.org/drawingml/2006/main" xmlns:r="http://schemas.openxmlformats.org/officeDocument/2006/relationships" xmlns:p="http://schemas.openxmlformats.org/presentationml/2006/main">
  <p:tag name="TIMING" val="|1.1|4.2"/>
</p:tagLst>
</file>

<file path=ppt/tags/tag3.xml><?xml version="1.0" encoding="utf-8"?>
<p:tagLst xmlns:a="http://schemas.openxmlformats.org/drawingml/2006/main" xmlns:r="http://schemas.openxmlformats.org/officeDocument/2006/relationships" xmlns:p="http://schemas.openxmlformats.org/presentationml/2006/main">
  <p:tag name="TIMING" val="|0.5|2.6"/>
</p:tagLst>
</file>

<file path=ppt/tags/tag4.xml><?xml version="1.0" encoding="utf-8"?>
<p:tagLst xmlns:a="http://schemas.openxmlformats.org/drawingml/2006/main" xmlns:r="http://schemas.openxmlformats.org/officeDocument/2006/relationships" xmlns:p="http://schemas.openxmlformats.org/presentationml/2006/main">
  <p:tag name="TIMING" val="|0.4|3.9"/>
</p:tagLst>
</file>

<file path=ppt/tags/tag5.xml><?xml version="1.0" encoding="utf-8"?>
<p:tagLst xmlns:a="http://schemas.openxmlformats.org/drawingml/2006/main" xmlns:r="http://schemas.openxmlformats.org/officeDocument/2006/relationships" xmlns:p="http://schemas.openxmlformats.org/presentationml/2006/main">
  <p:tag name="TIMING" val="|1|4.7"/>
</p:tagLst>
</file>

<file path=ppt/tags/tag6.xml><?xml version="1.0" encoding="utf-8"?>
<p:tagLst xmlns:a="http://schemas.openxmlformats.org/drawingml/2006/main" xmlns:r="http://schemas.openxmlformats.org/officeDocument/2006/relationships" xmlns:p="http://schemas.openxmlformats.org/presentationml/2006/main">
  <p:tag name="TIMING" val="|0.6|3.3"/>
</p:tagLst>
</file>

<file path=ppt/tags/tag7.xml><?xml version="1.0" encoding="utf-8"?>
<p:tagLst xmlns:a="http://schemas.openxmlformats.org/drawingml/2006/main" xmlns:r="http://schemas.openxmlformats.org/officeDocument/2006/relationships" xmlns:p="http://schemas.openxmlformats.org/presentationml/2006/main">
  <p:tag name="TIMING" val="|0.4|3.1"/>
</p:tagLst>
</file>

<file path=ppt/tags/tag8.xml><?xml version="1.0" encoding="utf-8"?>
<p:tagLst xmlns:a="http://schemas.openxmlformats.org/drawingml/2006/main" xmlns:r="http://schemas.openxmlformats.org/officeDocument/2006/relationships" xmlns:p="http://schemas.openxmlformats.org/presentationml/2006/main">
  <p:tag name="TIMING" val="|0|3.5"/>
</p:tagLst>
</file>

<file path=ppt/tags/tag9.xml><?xml version="1.0" encoding="utf-8"?>
<p:tagLst xmlns:a="http://schemas.openxmlformats.org/drawingml/2006/main" xmlns:r="http://schemas.openxmlformats.org/officeDocument/2006/relationships" xmlns:p="http://schemas.openxmlformats.org/presentationml/2006/main">
  <p:tag name="TIMING" val="|2.2|4"/>
</p:tagLst>
</file>

<file path=ppt/theme/theme1.xml><?xml version="1.0" encoding="utf-8"?>
<a:theme xmlns:a="http://schemas.openxmlformats.org/drawingml/2006/main" name="Deluxe">
  <a:themeElements>
    <a:clrScheme name="Deluxe">
      <a:dk1>
        <a:sysClr val="windowText" lastClr="000000"/>
      </a:dk1>
      <a:lt1>
        <a:sysClr val="window" lastClr="FFFFFF"/>
      </a:lt1>
      <a:dk2>
        <a:srgbClr val="30356E"/>
      </a:dk2>
      <a:lt2>
        <a:srgbClr val="FFF9E5"/>
      </a:lt2>
      <a:accent1>
        <a:srgbClr val="CC4757"/>
      </a:accent1>
      <a:accent2>
        <a:srgbClr val="FF6F61"/>
      </a:accent2>
      <a:accent3>
        <a:srgbClr val="FF953E"/>
      </a:accent3>
      <a:accent4>
        <a:srgbClr val="F8BD52"/>
      </a:accent4>
      <a:accent5>
        <a:srgbClr val="46A6BD"/>
      </a:accent5>
      <a:accent6>
        <a:srgbClr val="5488BC"/>
      </a:accent6>
      <a:hlink>
        <a:srgbClr val="FA7D7A"/>
      </a:hlink>
      <a:folHlink>
        <a:srgbClr val="FFCF3E"/>
      </a:folHlink>
    </a:clrScheme>
    <a:fontScheme name="Deluxe">
      <a:maj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新魏"/>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eluxe">
      <a:fillStyleLst>
        <a:solidFill>
          <a:schemeClr val="phClr"/>
        </a:solidFill>
        <a:gradFill rotWithShape="1">
          <a:gsLst>
            <a:gs pos="0">
              <a:schemeClr val="phClr">
                <a:tint val="20000"/>
                <a:satMod val="280000"/>
              </a:schemeClr>
            </a:gs>
            <a:gs pos="14000">
              <a:schemeClr val="phClr">
                <a:tint val="37000"/>
                <a:satMod val="250000"/>
              </a:schemeClr>
            </a:gs>
            <a:gs pos="45000">
              <a:schemeClr val="phClr">
                <a:tint val="53000"/>
                <a:satMod val="220000"/>
              </a:schemeClr>
            </a:gs>
            <a:gs pos="65000">
              <a:schemeClr val="phClr">
                <a:tint val="53000"/>
                <a:satMod val="220000"/>
              </a:schemeClr>
            </a:gs>
            <a:gs pos="86000">
              <a:schemeClr val="phClr">
                <a:tint val="42000"/>
                <a:satMod val="240000"/>
              </a:schemeClr>
            </a:gs>
            <a:gs pos="100000">
              <a:schemeClr val="phClr">
                <a:tint val="20000"/>
                <a:satMod val="230000"/>
              </a:schemeClr>
            </a:gs>
          </a:gsLst>
          <a:lin ang="16200000" scaled="1"/>
        </a:gradFill>
        <a:gradFill rotWithShape="1">
          <a:gsLst>
            <a:gs pos="0">
              <a:schemeClr val="phClr">
                <a:shade val="75000"/>
                <a:satMod val="160000"/>
              </a:schemeClr>
            </a:gs>
            <a:gs pos="60000">
              <a:schemeClr val="phClr">
                <a:satMod val="150000"/>
              </a:schemeClr>
            </a:gs>
            <a:gs pos="100000">
              <a:schemeClr val="phClr">
                <a:tint val="75000"/>
                <a:satMod val="200000"/>
              </a:schemeClr>
            </a:gs>
          </a:gsLst>
          <a:lin ang="16200000" scaled="1"/>
        </a:gradFill>
      </a:fillStyleLst>
      <a:lnStyleLst>
        <a:ln w="9525" cap="flat" cmpd="sng" algn="ctr">
          <a:solidFill>
            <a:schemeClr val="phClr">
              <a:satMod val="140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outerShdw blurRad="50800" dist="25400" dir="5400000" rotWithShape="0">
              <a:srgbClr val="000000">
                <a:alpha val="43137"/>
              </a:srgbClr>
            </a:outerShdw>
          </a:effectLst>
        </a:effectStyle>
        <a:effectStyle>
          <a:effectLst>
            <a:outerShdw blurRad="50800" dist="25400" dir="5400000" rotWithShape="0">
              <a:srgbClr val="000000">
                <a:alpha val="43137"/>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
          <a:effectLst>
            <a:reflection blurRad="12700" stA="26000" endPos="28000" dist="38100" dir="5400000" sy="-100000"/>
          </a:effectLst>
          <a:scene3d>
            <a:camera prst="orthographicFront" fov="0">
              <a:rot lat="0" lon="0" rev="0"/>
            </a:camera>
            <a:lightRig rig="contrasting" dir="t">
              <a:rot lat="0" lon="0" rev="16500000"/>
            </a:lightRig>
          </a:scene3d>
          <a:sp3d prstMaterial="powder">
            <a:bevelT w="190500" h="101600"/>
            <a:contourClr>
              <a:schemeClr val="phClr"/>
            </a:contourClr>
          </a:sp3d>
        </a:effectStyle>
      </a:effectStyleLst>
      <a:bgFillStyleLst>
        <a:solidFill>
          <a:schemeClr val="phClr"/>
        </a:solidFill>
        <a:gradFill rotWithShape="1">
          <a:gsLst>
            <a:gs pos="0">
              <a:schemeClr val="phClr">
                <a:tint val="43000"/>
                <a:satMod val="1550000"/>
              </a:schemeClr>
            </a:gs>
            <a:gs pos="1000">
              <a:schemeClr val="phClr">
                <a:tint val="48000"/>
                <a:satMod val="1550000"/>
              </a:schemeClr>
            </a:gs>
            <a:gs pos="90000">
              <a:schemeClr val="phClr">
                <a:shade val="18000"/>
                <a:satMod val="275000"/>
              </a:schemeClr>
            </a:gs>
          </a:gsLst>
          <a:path path="circle">
            <a:fillToRect r="210000" b="300000"/>
          </a:path>
        </a:gradFill>
        <a:gradFill rotWithShape="1">
          <a:gsLst>
            <a:gs pos="5000">
              <a:schemeClr val="phClr">
                <a:tint val="38000"/>
                <a:satMod val="1800000"/>
              </a:schemeClr>
            </a:gs>
            <a:gs pos="5000">
              <a:schemeClr val="phClr">
                <a:tint val="40000"/>
                <a:satMod val="1800000"/>
              </a:schemeClr>
            </a:gs>
            <a:gs pos="90000">
              <a:schemeClr val="phClr">
                <a:shade val="18000"/>
                <a:satMod val="275000"/>
              </a:schemeClr>
            </a:gs>
          </a:gsLst>
          <a:path path="circle">
            <a:fillToRect l="20000" t="30000" r="135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24156</TotalTime>
  <Words>410</Words>
  <Application>Microsoft Office PowerPoint</Application>
  <PresentationFormat>On-screen Show (4:3)</PresentationFormat>
  <Paragraphs>32</Paragraphs>
  <Slides>15</Slides>
  <Notes>15</Notes>
  <HiddenSlides>0</HiddenSlides>
  <MMClips>1</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Deluxe</vt:lpstr>
      <vt:lpstr>Multiple Intelligences</vt:lpstr>
      <vt:lpstr>What are multiple intelligences?</vt:lpstr>
      <vt:lpstr>The Intelligences</vt:lpstr>
      <vt:lpstr>Visual-Spatial</vt:lpstr>
      <vt:lpstr>Verbal-Linguistic</vt:lpstr>
      <vt:lpstr>Logical-Mathematical</vt:lpstr>
      <vt:lpstr>Bodily-Kinesthetic</vt:lpstr>
      <vt:lpstr>Musical-Rhythmic</vt:lpstr>
      <vt:lpstr>Interpersonal</vt:lpstr>
      <vt:lpstr>Intrapersonal</vt:lpstr>
      <vt:lpstr>Naturalistic</vt:lpstr>
      <vt:lpstr>Your Intelligence</vt:lpstr>
      <vt:lpstr>Take the Test</vt:lpstr>
      <vt:lpstr>Bibliography</vt:lpstr>
      <vt:lpstr>Thank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Multiple Intelligences</dc:title>
  <dc:creator>Nanda Maya</dc:creator>
  <cp:lastModifiedBy>bobbie</cp:lastModifiedBy>
  <cp:revision>2039</cp:revision>
  <dcterms:created xsi:type="dcterms:W3CDTF">2010-02-27T19:08:11Z</dcterms:created>
  <dcterms:modified xsi:type="dcterms:W3CDTF">2010-06-29T20:43:13Z</dcterms:modified>
</cp:coreProperties>
</file>